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9FFB44B-8D8B-4538-A6BC-6CD745D466DA}" type="datetimeFigureOut">
              <a:rPr lang="ar-IQ" smtClean="0"/>
              <a:t>25/06/1439</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05F7AE7-6C69-471C-9F6D-423F0B18F5D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FFB44B-8D8B-4538-A6BC-6CD745D466DA}" type="datetimeFigureOut">
              <a:rPr lang="ar-IQ" smtClean="0"/>
              <a:t>25/06/1439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05F7AE7-6C69-471C-9F6D-423F0B18F5D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FFB44B-8D8B-4538-A6BC-6CD745D466DA}" type="datetimeFigureOut">
              <a:rPr lang="ar-IQ" smtClean="0"/>
              <a:t>25/06/1439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05F7AE7-6C69-471C-9F6D-423F0B18F5D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FFB44B-8D8B-4538-A6BC-6CD745D466DA}" type="datetimeFigureOut">
              <a:rPr lang="ar-IQ" smtClean="0"/>
              <a:t>25/06/1439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05F7AE7-6C69-471C-9F6D-423F0B18F5D4}"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9FFB44B-8D8B-4538-A6BC-6CD745D466DA}" type="datetimeFigureOut">
              <a:rPr lang="ar-IQ" smtClean="0"/>
              <a:t>25/06/1439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05F7AE7-6C69-471C-9F6D-423F0B18F5D4}"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FFB44B-8D8B-4538-A6BC-6CD745D466DA}" type="datetimeFigureOut">
              <a:rPr lang="ar-IQ" smtClean="0"/>
              <a:t>25/06/1439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05F7AE7-6C69-471C-9F6D-423F0B18F5D4}"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FFB44B-8D8B-4538-A6BC-6CD745D466DA}" type="datetimeFigureOut">
              <a:rPr lang="ar-IQ" smtClean="0"/>
              <a:t>25/06/1439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105F7AE7-6C69-471C-9F6D-423F0B18F5D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9FFB44B-8D8B-4538-A6BC-6CD745D466DA}" type="datetimeFigureOut">
              <a:rPr lang="ar-IQ" smtClean="0"/>
              <a:t>25/06/1439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105F7AE7-6C69-471C-9F6D-423F0B18F5D4}"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9FFB44B-8D8B-4538-A6BC-6CD745D466DA}" type="datetimeFigureOut">
              <a:rPr lang="ar-IQ" smtClean="0"/>
              <a:t>25/06/1439</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105F7AE7-6C69-471C-9F6D-423F0B18F5D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9FFB44B-8D8B-4538-A6BC-6CD745D466DA}" type="datetimeFigureOut">
              <a:rPr lang="ar-IQ" smtClean="0"/>
              <a:t>25/06/1439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05F7AE7-6C69-471C-9F6D-423F0B18F5D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9FFB44B-8D8B-4538-A6BC-6CD745D466DA}" type="datetimeFigureOut">
              <a:rPr lang="ar-IQ" smtClean="0"/>
              <a:t>25/06/1439</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05F7AE7-6C69-471C-9F6D-423F0B18F5D4}"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FFB44B-8D8B-4538-A6BC-6CD745D466DA}" type="datetimeFigureOut">
              <a:rPr lang="ar-IQ" smtClean="0"/>
              <a:t>25/06/1439</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5F7AE7-6C69-471C-9F6D-423F0B18F5D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Pirandello's War</a:t>
            </a:r>
            <a:endParaRPr lang="ar-IQ" dirty="0"/>
          </a:p>
        </p:txBody>
      </p:sp>
      <p:sp>
        <p:nvSpPr>
          <p:cNvPr id="3" name="Subtitle 2"/>
          <p:cNvSpPr>
            <a:spLocks noGrp="1"/>
          </p:cNvSpPr>
          <p:nvPr>
            <p:ph type="subTitle" idx="1"/>
          </p:nvPr>
        </p:nvSpPr>
        <p:spPr/>
        <p:txBody>
          <a:bodyPr/>
          <a:lstStyle/>
          <a:p>
            <a:r>
              <a:rPr lang="en-US" dirty="0" smtClean="0"/>
              <a:t>Summary, Themes and Conclusion</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lgn="l" rtl="0"/>
            <a:r>
              <a:rPr lang="en-US" dirty="0" smtClean="0"/>
              <a:t>A husband and wife board a small train carriage at dawn in Italy, joining the five people who have already spent the night in it. The woman is large and in deep mourning. Some of the passengers help her in and make room for her.</a:t>
            </a:r>
          </a:p>
          <a:p>
            <a:pPr algn="l" rtl="0"/>
            <a:r>
              <a:rPr lang="en-US" dirty="0" smtClean="0"/>
              <a:t>The husband inquires if she’s all right, but she doesn’t answer. He explains to the others that their only son is being sent to war in three days and they’re going to see him off.</a:t>
            </a:r>
          </a:p>
          <a:p>
            <a:pPr algn="l" rtl="0"/>
            <a:r>
              <a:rPr lang="en-US" dirty="0" smtClean="0"/>
              <a:t>A passenger says he has two sons and three nephews at the front, prompting the husband to stress that they’re risking their </a:t>
            </a:r>
            <a:r>
              <a:rPr lang="en-US" i="1" dirty="0" smtClean="0"/>
              <a:t>only</a:t>
            </a:r>
            <a:r>
              <a:rPr lang="en-US" dirty="0" smtClean="0"/>
              <a:t> son. This sets off a passionate discussion about who is sacrificing the most.</a:t>
            </a:r>
          </a:p>
          <a:p>
            <a:pPr algn="l" rtl="0"/>
            <a:r>
              <a:rPr lang="en-US" dirty="0" smtClean="0"/>
              <a:t>The husband says a man who loses one son has another left to comfort him, but the passenger responds that such a man has an obligation to live for his other son, and thus can’t end his misery at his own hand.</a:t>
            </a:r>
          </a:p>
          <a:p>
            <a:pPr algn="l" rtl="0"/>
            <a:r>
              <a:rPr lang="en-US" dirty="0" smtClean="0"/>
              <a:t>Another passenger, an old man, breaks in with a speech. He asserts that their children don’t belong to them. They have interests of their own, including a love for their country, and they gladly fight for it. They don’t want tears because if they die, they die happy. And dying young and happy is all anyone could want as it spares them of the boredom and disillusionment of life. Why, he doesn’t even mourn the death of his own son.</a:t>
            </a:r>
          </a:p>
          <a:p>
            <a:pPr algn="l" rtl="0"/>
            <a:r>
              <a:rPr lang="en-US" dirty="0" smtClean="0"/>
              <a:t>He stops there, his lip trembling, his eyes watery.</a:t>
            </a:r>
          </a:p>
          <a:p>
            <a:pPr algn="l" rtl="0"/>
            <a:r>
              <a:rPr lang="en-US" dirty="0" smtClean="0"/>
              <a:t>The other passengers agree with him. The wife, inconsolable until now, finds strength in his words. She listens closely as the old man gives the details of how his son died heroically for King and Country, without regrets. All the other passengers congratulate the man for his stoicism and bravery.</a:t>
            </a:r>
          </a:p>
          <a:p>
            <a:pPr algn="l" rtl="0"/>
            <a:r>
              <a:rPr lang="en-US" dirty="0" smtClean="0"/>
              <a:t>The wife, as if waking from a dream, says to the man, “</a:t>
            </a:r>
            <a:r>
              <a:rPr lang="en-US" i="1" dirty="0" smtClean="0"/>
              <a:t>Then… is your son really dead?</a:t>
            </a:r>
            <a:r>
              <a:rPr lang="en-US" dirty="0" smtClean="0"/>
              <a:t>”</a:t>
            </a:r>
          </a:p>
          <a:p>
            <a:pPr algn="l" rtl="0"/>
            <a:r>
              <a:rPr lang="en-US" dirty="0" smtClean="0"/>
              <a:t>The old man looks at her, tries to answer, but can’t. He seems to realize for the first time that his son is gone forever. He weeps uncontrollably.</a:t>
            </a:r>
          </a:p>
          <a:p>
            <a:pPr algn="l"/>
            <a:endParaRPr lang="ar-IQ" dirty="0"/>
          </a:p>
        </p:txBody>
      </p:sp>
      <p:sp>
        <p:nvSpPr>
          <p:cNvPr id="2" name="Title 1"/>
          <p:cNvSpPr>
            <a:spLocks noGrp="1"/>
          </p:cNvSpPr>
          <p:nvPr>
            <p:ph type="title"/>
          </p:nvPr>
        </p:nvSpPr>
        <p:spPr/>
        <p:txBody>
          <a:bodyPr/>
          <a:lstStyle/>
          <a:p>
            <a:r>
              <a:rPr lang="en-US" dirty="0" smtClean="0"/>
              <a:t>Summary</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l" rtl="0"/>
            <a:r>
              <a:rPr lang="en-US" dirty="0" smtClean="0"/>
              <a:t>While the passengers have differing opinions over whose grief is greater, they all have strong patriotic feelings. No one even suggests that their sons shouldn’t have to fight in the war. It’s alright to feel sorrow, but it would be unthinkable to remove the cause.</a:t>
            </a:r>
          </a:p>
          <a:p>
            <a:pPr algn="l" rtl="0"/>
            <a:r>
              <a:rPr lang="en-US" dirty="0" smtClean="0"/>
              <a:t>The old man explains their sorrow by saying that a parent’s love for their children is simply greater than their love for country, as evidenced by any parent’s willingness to take their son’s place at the front. On the other hand, a young person loves their country more than they love their parents.</a:t>
            </a:r>
          </a:p>
          <a:p>
            <a:pPr algn="l" rtl="0"/>
            <a:r>
              <a:rPr lang="en-US" dirty="0" smtClean="0"/>
              <a:t>He asserts that young people naturally put love of country above all else, and are happy to die in battle. He twice points out that he’s speaking of decent boys. Likely, they’ve all heard of young men who tried to shirk their duty, and are disgusted by the thought – too indecent to tender as an alternative.</a:t>
            </a:r>
          </a:p>
          <a:p>
            <a:pPr algn="l" rtl="0"/>
            <a:r>
              <a:rPr lang="en-US" dirty="0" smtClean="0"/>
              <a:t>The old man also speaks of his son as a hero who died for King and Country. Everyone listens raptly and congratulates him.</a:t>
            </a:r>
          </a:p>
          <a:p>
            <a:pPr algn="l"/>
            <a:endParaRPr lang="ar-IQ" dirty="0"/>
          </a:p>
        </p:txBody>
      </p:sp>
      <p:sp>
        <p:nvSpPr>
          <p:cNvPr id="3" name="Title 2"/>
          <p:cNvSpPr>
            <a:spLocks noGrp="1"/>
          </p:cNvSpPr>
          <p:nvPr>
            <p:ph type="title"/>
          </p:nvPr>
        </p:nvSpPr>
        <p:spPr/>
        <p:txBody>
          <a:bodyPr/>
          <a:lstStyle/>
          <a:p>
            <a:r>
              <a:rPr lang="en-US" dirty="0" err="1" smtClean="0"/>
              <a:t>Patriatism</a:t>
            </a:r>
            <a:r>
              <a:rPr lang="ar-IQ" dirty="0" smtClean="0"/>
              <a:t>:</a:t>
            </a:r>
            <a:r>
              <a:rPr lang="en-US" dirty="0" smtClean="0"/>
              <a:t>Themes</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l" rtl="0"/>
            <a:r>
              <a:rPr lang="en-US" dirty="0" smtClean="0"/>
              <a:t>The old man avoids dealing with his grief by intellectualizing over the death of his son. He claims that young people wouldn’t want their parents to cry over them “</a:t>
            </a:r>
            <a:r>
              <a:rPr lang="en-US" i="1" dirty="0" smtClean="0"/>
              <a:t>because if they die, they die inflamed and happy.</a:t>
            </a:r>
            <a:r>
              <a:rPr lang="en-US" dirty="0" smtClean="0"/>
              <a:t>”</a:t>
            </a:r>
          </a:p>
          <a:p>
            <a:pPr algn="l" rtl="0"/>
            <a:r>
              <a:rPr lang="en-US" dirty="0" smtClean="0"/>
              <a:t>Moreover, he says that dying young prevents their children from seeing “</a:t>
            </a:r>
            <a:r>
              <a:rPr lang="en-US" i="1" dirty="0" smtClean="0"/>
              <a:t>the ugly sides of life</a:t>
            </a:r>
            <a:r>
              <a:rPr lang="en-US" dirty="0" smtClean="0"/>
              <a:t>” (like having to let your child go to their death?), so “</a:t>
            </a:r>
            <a:r>
              <a:rPr lang="en-US" i="1" dirty="0" smtClean="0"/>
              <a:t>Everyone should stop crying; everyone should laugh, as I do…or at least thank God – as I do.</a:t>
            </a:r>
            <a:r>
              <a:rPr lang="en-US" dirty="0" smtClean="0"/>
              <a:t>” The old man amends his statement that everyone should laugh. That’s too much, even for him. Instead, they should thank God that their children die satisfied and happy.</a:t>
            </a:r>
          </a:p>
          <a:p>
            <a:pPr algn="l"/>
            <a:endParaRPr lang="ar-IQ" dirty="0"/>
          </a:p>
        </p:txBody>
      </p:sp>
      <p:sp>
        <p:nvSpPr>
          <p:cNvPr id="3" name="Title 2"/>
          <p:cNvSpPr>
            <a:spLocks noGrp="1"/>
          </p:cNvSpPr>
          <p:nvPr>
            <p:ph type="title"/>
          </p:nvPr>
        </p:nvSpPr>
        <p:spPr/>
        <p:txBody>
          <a:bodyPr>
            <a:normAutofit fontScale="90000"/>
          </a:bodyPr>
          <a:lstStyle/>
          <a:p>
            <a:r>
              <a:rPr lang="en-US" dirty="0" smtClean="0"/>
              <a:t>Themes: </a:t>
            </a:r>
            <a:r>
              <a:rPr lang="en-US" dirty="0" smtClean="0"/>
              <a:t>Intellectualizing Emotions</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i="1" dirty="0" smtClean="0"/>
              <a:t>War</a:t>
            </a:r>
            <a:r>
              <a:rPr lang="en-US" dirty="0" smtClean="0"/>
              <a:t> was written in 1918 and is not widely available in short story collections. It’s a moving glimpse at the effect of war on those left behind, the ordinary folks who make up the bulk of the population.</a:t>
            </a:r>
          </a:p>
          <a:p>
            <a:pPr algn="l" rtl="0"/>
            <a:endParaRPr lang="ar-IQ" dirty="0"/>
          </a:p>
        </p:txBody>
      </p:sp>
      <p:sp>
        <p:nvSpPr>
          <p:cNvPr id="3" name="Title 2"/>
          <p:cNvSpPr>
            <a:spLocks noGrp="1"/>
          </p:cNvSpPr>
          <p:nvPr>
            <p:ph type="title"/>
          </p:nvPr>
        </p:nvSpPr>
        <p:spPr/>
        <p:txBody>
          <a:bodyPr/>
          <a:lstStyle/>
          <a:p>
            <a:r>
              <a:rPr lang="en-US" dirty="0" smtClean="0"/>
              <a:t>Conclusion</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TotalTime>
  <Words>451</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Pirandello's War</vt:lpstr>
      <vt:lpstr>Summary</vt:lpstr>
      <vt:lpstr>Patriatism:Themes</vt:lpstr>
      <vt:lpstr>Themes: Intellectualizing Emotions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Pirandello's War</dc:title>
  <dc:creator>taleeno</dc:creator>
  <cp:lastModifiedBy>taleeno</cp:lastModifiedBy>
  <cp:revision>7</cp:revision>
  <dcterms:created xsi:type="dcterms:W3CDTF">2018-03-12T18:03:20Z</dcterms:created>
  <dcterms:modified xsi:type="dcterms:W3CDTF">2018-03-12T18:21:19Z</dcterms:modified>
</cp:coreProperties>
</file>